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7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3124200"/>
            <a:ext cx="10429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214245"/>
            <a:ext cx="1165860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4465" y="3822065"/>
            <a:ext cx="16249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1460" y="38220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95195"/>
            <a:ext cx="1163955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750" y="3822065"/>
            <a:ext cx="19272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7500" y="38220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25270"/>
            <a:ext cx="1164907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34915" y="3495040"/>
            <a:ext cx="18421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40180"/>
            <a:ext cx="107442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63260" y="2205355"/>
            <a:ext cx="18510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5385" y="3954145"/>
            <a:ext cx="12274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459865"/>
            <a:ext cx="1022032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6695" y="1327150"/>
            <a:ext cx="1945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7740" y="3098800"/>
            <a:ext cx="1945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485" y="4875530"/>
            <a:ext cx="1945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43075"/>
            <a:ext cx="115919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90650"/>
            <a:ext cx="1163002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6625" y="1242060"/>
            <a:ext cx="14077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2735" y="2130425"/>
            <a:ext cx="24003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6060" y="3868420"/>
            <a:ext cx="20224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57045"/>
            <a:ext cx="116967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2410" y="1647190"/>
            <a:ext cx="16338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8075" y="4274185"/>
            <a:ext cx="16338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776095"/>
            <a:ext cx="118014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8920" y="2498725"/>
            <a:ext cx="14922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19860"/>
            <a:ext cx="1157287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3575" y="2430145"/>
            <a:ext cx="30797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7090" y="4140835"/>
            <a:ext cx="14547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87170"/>
            <a:ext cx="116109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43075"/>
            <a:ext cx="1163002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4025" y="1675765"/>
            <a:ext cx="22199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6580" y="4284345"/>
            <a:ext cx="18230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340485"/>
            <a:ext cx="116681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4646295"/>
            <a:ext cx="11649075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2405" y="2073910"/>
            <a:ext cx="18230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9390" y="2943860"/>
            <a:ext cx="18230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0305" y="4538345"/>
            <a:ext cx="18230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28775"/>
            <a:ext cx="115538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2152650"/>
            <a:ext cx="88963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95120"/>
            <a:ext cx="116490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76070"/>
            <a:ext cx="1166812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2527300"/>
            <a:ext cx="20027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8445" y="4483735"/>
            <a:ext cx="23329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5725"/>
            <a:ext cx="115824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" y="5071110"/>
            <a:ext cx="11601450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785" y="2195195"/>
            <a:ext cx="25311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1185" y="4151630"/>
            <a:ext cx="25311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5380" y="4963160"/>
            <a:ext cx="25311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77645"/>
            <a:ext cx="1165860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3285" y="1417955"/>
            <a:ext cx="27870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7790" y="4334510"/>
            <a:ext cx="20504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33270"/>
            <a:ext cx="1163955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37660" y="20777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64125" y="3070860"/>
            <a:ext cx="13512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2865" y="4043045"/>
            <a:ext cx="15779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871345"/>
            <a:ext cx="943927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24025"/>
            <a:ext cx="115824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98905"/>
            <a:ext cx="116681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5188585"/>
            <a:ext cx="3971925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890" y="2298700"/>
            <a:ext cx="18605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7245" y="4135120"/>
            <a:ext cx="26543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1582420"/>
            <a:ext cx="90106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0" y="3583940"/>
            <a:ext cx="1156335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585" y="916940"/>
            <a:ext cx="18383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24295" y="1573530"/>
            <a:ext cx="18510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0835" y="3598545"/>
            <a:ext cx="18510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570" y="5488940"/>
            <a:ext cx="18510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38045"/>
            <a:ext cx="114490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5083175"/>
            <a:ext cx="10925175" cy="86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970" y="5154295"/>
            <a:ext cx="13404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650" y="5154295"/>
            <a:ext cx="13404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0940" y="5154295"/>
            <a:ext cx="13404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200275"/>
            <a:ext cx="1161097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5575" y="3829050"/>
            <a:ext cx="20116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2000" y="3838575"/>
            <a:ext cx="11525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6085" y="3806190"/>
            <a:ext cx="17005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14245"/>
            <a:ext cx="1162050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3818890"/>
            <a:ext cx="15398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18560" y="3809365"/>
            <a:ext cx="13792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2026-01-07T08:17:08Z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